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A3A36-3FA8-4521-AA52-8032F4ABA96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1E7B7-EFB0-4520-83E1-460F79A30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6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1B1D58-9E00-4EA0-BE40-E5F3EDE04F04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52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1B1D58-9E00-4EA0-BE40-E5F3EDE04F04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001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1B1D58-9E00-4EA0-BE40-E5F3EDE04F04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134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1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2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7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8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9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5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4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20171-4924-4E48-BFC0-B14DB5C8BF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FA724-FAC4-426B-AD20-215825D40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9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8000" cy="6858000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34000" y="0"/>
              <a:ext cx="6858000" cy="6858000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1524000" y="1259175"/>
            <a:ext cx="77894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altLang="zh-CN" sz="13800" b="1" spc="600" dirty="0">
                <a:blipFill dpi="0" rotWithShape="1"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#9Slide04 SVNNaive Inline" panose="02010503010101020104" pitchFamily="2" charset="0"/>
                <a:ea typeface="微软雅黑" pitchFamily="34" charset="-122"/>
              </a:rPr>
              <a:t>CÂU GHÉP</a:t>
            </a:r>
            <a:endParaRPr lang="zh-CN" altLang="en-US" sz="13800" b="1" spc="600" dirty="0">
              <a:blipFill dpi="0"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atin typeface="#9Slide04 SVNNaive Inline" panose="02010503010101020104" pitchFamily="2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917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CÂU GHÉP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11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SGK/111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965398"/>
              </p:ext>
            </p:extLst>
          </p:nvPr>
        </p:nvGraphicFramePr>
        <p:xfrm>
          <a:off x="304800" y="1905000"/>
          <a:ext cx="8686799" cy="3794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068"/>
                <a:gridCol w="1349405"/>
                <a:gridCol w="843378"/>
                <a:gridCol w="1342748"/>
                <a:gridCol w="2705470"/>
                <a:gridCol w="1180730"/>
              </a:tblGrid>
              <a:tr h="54433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Kiểu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cấu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en-S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kumimoji="0" lang="en-SG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ữ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Kiểu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anchor="ctr" horzOverflow="overflow"/>
                </a:tc>
              </a:tr>
              <a:tr h="54433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một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cụm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C-V</a:t>
                      </a:r>
                    </a:p>
                  </a:txBody>
                  <a:tcPr marT="45714" marB="45714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tôi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yếm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hẹp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</a:tr>
              <a:tr h="138103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hoặc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cụm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C-V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Cụm C-V nhỏ nằm trong cụm C-V lớn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Tôi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ấy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mấy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tươi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Quên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nảy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nở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..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tôi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mỉm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cười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đãng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en-US" sz="18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altLang="en-US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 </a:t>
                      </a:r>
                      <a:r>
                        <a:rPr lang="en-SG" altLang="en-US" sz="18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SG" altLang="en-US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SG" altLang="en-US" sz="18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en-US" altLang="en-US" sz="18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</a:tr>
              <a:tr h="13250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cụm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C-V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không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bao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nhau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Cảnh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tôi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lòng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tôi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tôi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đều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đang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ghép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869862"/>
            <a:ext cx="8763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C-V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C-V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7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>
            <a:extLst>
              <a:ext uri="{FF2B5EF4-FFF2-40B4-BE49-F238E27FC236}">
                <a16:creationId xmlns:a16="http://schemas.microsoft.com/office/drawing/2014/main" xmlns="" id="{8F16AC97-EFDD-48CC-B47C-1F2987EE4B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70" b="54545"/>
          <a:stretch/>
        </p:blipFill>
        <p:spPr>
          <a:xfrm>
            <a:off x="77066" y="213938"/>
            <a:ext cx="9144001" cy="685800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09C175F9-7E8F-47F2-B54A-90C41B08AA97}"/>
              </a:ext>
            </a:extLst>
          </p:cNvPr>
          <p:cNvSpPr/>
          <p:nvPr/>
        </p:nvSpPr>
        <p:spPr>
          <a:xfrm>
            <a:off x="5715000" y="1536948"/>
            <a:ext cx="3222912" cy="54321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SG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A5D393E1-812E-400B-97CF-7C678ABB36C6}"/>
              </a:ext>
            </a:extLst>
          </p:cNvPr>
          <p:cNvSpPr/>
          <p:nvPr/>
        </p:nvSpPr>
        <p:spPr>
          <a:xfrm>
            <a:off x="5715000" y="2513531"/>
            <a:ext cx="3222912" cy="5334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SG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B4C3946-E9C8-4A74-8822-12D444AFACAA}"/>
              </a:ext>
            </a:extLst>
          </p:cNvPr>
          <p:cNvSpPr/>
          <p:nvPr/>
        </p:nvSpPr>
        <p:spPr>
          <a:xfrm>
            <a:off x="5728855" y="3642938"/>
            <a:ext cx="3222912" cy="53455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SG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ABC0CC70-E272-4E92-9BB0-64041B6B0F50}"/>
              </a:ext>
            </a:extLst>
          </p:cNvPr>
          <p:cNvSpPr/>
          <p:nvPr/>
        </p:nvSpPr>
        <p:spPr>
          <a:xfrm>
            <a:off x="5715000" y="4750950"/>
            <a:ext cx="3222912" cy="58189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SG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C46A8608-DDE8-4BBA-AD6F-88AB06241B6D}"/>
              </a:ext>
            </a:extLst>
          </p:cNvPr>
          <p:cNvSpPr/>
          <p:nvPr/>
        </p:nvSpPr>
        <p:spPr>
          <a:xfrm>
            <a:off x="104776" y="1351241"/>
            <a:ext cx="4862080" cy="58435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trơn</a:t>
            </a:r>
            <a:r>
              <a:rPr lang="en-US" sz="20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230C134B-9179-4E19-B2C0-388258A3FD1E}"/>
              </a:ext>
            </a:extLst>
          </p:cNvPr>
          <p:cNvSpPr/>
          <p:nvPr/>
        </p:nvSpPr>
        <p:spPr>
          <a:xfrm>
            <a:off x="104776" y="2164951"/>
            <a:ext cx="4896716" cy="73995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khóe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en-US" alt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cay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b="1" dirty="0">
              <a:solidFill>
                <a:srgbClr val="000000"/>
              </a:solidFill>
              <a:latin typeface=".VnArial Narrow" panose="020B7200000000000000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1CD592A6-7671-44A1-8B9E-651A00FF1225}"/>
              </a:ext>
            </a:extLst>
          </p:cNvPr>
          <p:cNvSpPr/>
          <p:nvPr/>
        </p:nvSpPr>
        <p:spPr>
          <a:xfrm>
            <a:off x="104775" y="3153492"/>
            <a:ext cx="4772025" cy="55086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CEDC2FF4-3AB9-4922-BDED-DB5B4091A59D}"/>
              </a:ext>
            </a:extLst>
          </p:cNvPr>
          <p:cNvSpPr/>
          <p:nvPr/>
        </p:nvSpPr>
        <p:spPr>
          <a:xfrm>
            <a:off x="104775" y="3964706"/>
            <a:ext cx="4772025" cy="641204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7AD6296E-92AD-4D10-943A-0C36D587C651}"/>
              </a:ext>
            </a:extLst>
          </p:cNvPr>
          <p:cNvCxnSpPr>
            <a:cxnSpLocks/>
            <a:stCxn id="10" idx="3"/>
            <a:endCxn id="7" idx="1"/>
          </p:cNvCxnSpPr>
          <p:nvPr/>
        </p:nvCxnSpPr>
        <p:spPr>
          <a:xfrm>
            <a:off x="4966856" y="1643418"/>
            <a:ext cx="748144" cy="11368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EA6D8442-491E-4416-B687-469FF3CE4D47}"/>
              </a:ext>
            </a:extLst>
          </p:cNvPr>
          <p:cNvCxnSpPr>
            <a:cxnSpLocks/>
            <a:stCxn id="11" idx="3"/>
            <a:endCxn id="9" idx="1"/>
          </p:cNvCxnSpPr>
          <p:nvPr/>
        </p:nvCxnSpPr>
        <p:spPr>
          <a:xfrm>
            <a:off x="5001492" y="2534927"/>
            <a:ext cx="713508" cy="25069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5CE5C95A-608F-4B20-9613-D19C3A6B0C64}"/>
              </a:ext>
            </a:extLst>
          </p:cNvPr>
          <p:cNvCxnSpPr>
            <a:cxnSpLocks/>
            <a:stCxn id="12" idx="3"/>
            <a:endCxn id="8" idx="1"/>
          </p:cNvCxnSpPr>
          <p:nvPr/>
        </p:nvCxnSpPr>
        <p:spPr>
          <a:xfrm>
            <a:off x="4876800" y="3428924"/>
            <a:ext cx="852055" cy="48129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26AAC932-2221-4E70-811C-8AB1C4809976}"/>
              </a:ext>
            </a:extLst>
          </p:cNvPr>
          <p:cNvCxnSpPr>
            <a:cxnSpLocks/>
            <a:stCxn id="13" idx="3"/>
            <a:endCxn id="3" idx="1"/>
          </p:cNvCxnSpPr>
          <p:nvPr/>
        </p:nvCxnSpPr>
        <p:spPr>
          <a:xfrm flipV="1">
            <a:off x="4876800" y="1808555"/>
            <a:ext cx="838200" cy="24767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xmlns="" id="{B5284E69-B074-4B89-AFFF-005FA3602211}"/>
              </a:ext>
            </a:extLst>
          </p:cNvPr>
          <p:cNvSpPr/>
          <p:nvPr/>
        </p:nvSpPr>
        <p:spPr>
          <a:xfrm>
            <a:off x="104775" y="4876799"/>
            <a:ext cx="4772025" cy="589963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xmlns="" id="{FA1A5B75-72CE-4D08-BBE2-34665A5C6560}"/>
              </a:ext>
            </a:extLst>
          </p:cNvPr>
          <p:cNvCxnSpPr>
            <a:cxnSpLocks/>
            <a:stCxn id="44" idx="3"/>
            <a:endCxn id="8" idx="1"/>
          </p:cNvCxnSpPr>
          <p:nvPr/>
        </p:nvCxnSpPr>
        <p:spPr>
          <a:xfrm flipV="1">
            <a:off x="4876800" y="3910214"/>
            <a:ext cx="852055" cy="126156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09800" y="1524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CÂU GHÉP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199" y="766465"/>
            <a:ext cx="4876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2562" y="578790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SGK/112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1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4" grpId="0" animBg="1"/>
      <p:bldP spid="3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8000" cy="6858000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34000" y="0"/>
              <a:ext cx="6858000" cy="6858000"/>
            </a:xfrm>
            <a:prstGeom prst="rect">
              <a:avLst/>
            </a:prstGeom>
          </p:spPr>
        </p:pic>
      </p:grpSp>
      <p:sp>
        <p:nvSpPr>
          <p:cNvPr id="11" name="文本框 4">
            <a:extLst>
              <a:ext uri="{FF2B5EF4-FFF2-40B4-BE49-F238E27FC236}">
                <a16:creationId xmlns:a16="http://schemas.microsoft.com/office/drawing/2014/main" xmlns="" id="{1D43C987-D711-42B5-8C20-8DBE1ACCF99A}"/>
              </a:ext>
            </a:extLst>
          </p:cNvPr>
          <p:cNvSpPr txBox="1"/>
          <p:nvPr/>
        </p:nvSpPr>
        <p:spPr>
          <a:xfrm>
            <a:off x="4838875" y="2231430"/>
            <a:ext cx="3226850" cy="954107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ADD YOUR TITTLE HERE</a:t>
            </a:r>
            <a:endParaRPr lang="zh-CN" altLang="en-US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矩形 1">
            <a:extLst>
              <a:ext uri="{FF2B5EF4-FFF2-40B4-BE49-F238E27FC236}">
                <a16:creationId xmlns:a16="http://schemas.microsoft.com/office/drawing/2014/main" xmlns="" id="{19620D3A-F36E-4EC6-AA5D-633D7627CC2C}"/>
              </a:ext>
            </a:extLst>
          </p:cNvPr>
          <p:cNvSpPr/>
          <p:nvPr/>
        </p:nvSpPr>
        <p:spPr>
          <a:xfrm>
            <a:off x="0" y="2498944"/>
            <a:ext cx="9144000" cy="4359057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2">
            <a:extLst>
              <a:ext uri="{FF2B5EF4-FFF2-40B4-BE49-F238E27FC236}">
                <a16:creationId xmlns:a16="http://schemas.microsoft.com/office/drawing/2014/main" xmlns="" id="{0DAEA6F7-AD42-43B3-BB55-82958BB841AA}"/>
              </a:ext>
            </a:extLst>
          </p:cNvPr>
          <p:cNvSpPr/>
          <p:nvPr/>
        </p:nvSpPr>
        <p:spPr>
          <a:xfrm>
            <a:off x="822961" y="616421"/>
            <a:ext cx="7617656" cy="5625158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blurRad="508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5" name="图片 3">
            <a:extLst>
              <a:ext uri="{FF2B5EF4-FFF2-40B4-BE49-F238E27FC236}">
                <a16:creationId xmlns:a16="http://schemas.microsoft.com/office/drawing/2014/main" xmlns="" id="{5791A775-CF90-4266-B894-02D210EE2A8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961" y="616421"/>
            <a:ext cx="2598822" cy="5625158"/>
          </a:xfrm>
          <a:prstGeom prst="rect">
            <a:avLst/>
          </a:prstGeom>
        </p:spPr>
      </p:pic>
      <p:sp>
        <p:nvSpPr>
          <p:cNvPr id="16" name="文本框 13">
            <a:extLst>
              <a:ext uri="{FF2B5EF4-FFF2-40B4-BE49-F238E27FC236}">
                <a16:creationId xmlns:a16="http://schemas.microsoft.com/office/drawing/2014/main" xmlns="" id="{DFD63097-C42C-4A36-AE18-4334CBE2C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782" y="2708483"/>
            <a:ext cx="5112617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6600" dirty="0">
                <a:latin typeface="#9Slide03 Arima Madurai" panose="00000500000000000000" pitchFamily="2" charset="0"/>
                <a:ea typeface="微软雅黑" pitchFamily="34" charset="-122"/>
                <a:cs typeface="#9Slide03 Arima Madurai" panose="00000500000000000000" pitchFamily="2" charset="0"/>
                <a:sym typeface="微软雅黑" panose="020B0503020204020204" pitchFamily="34" charset="-122"/>
              </a:rPr>
              <a:t>III. </a:t>
            </a:r>
            <a:r>
              <a:rPr lang="en-US" altLang="zh-CN" sz="6600" dirty="0" err="1" smtClean="0">
                <a:latin typeface="#9Slide03 Arima Madurai" panose="00000500000000000000" pitchFamily="2" charset="0"/>
                <a:ea typeface="微软雅黑" pitchFamily="34" charset="-122"/>
                <a:cs typeface="#9Slide03 Arima Madurai" panose="00000500000000000000" pitchFamily="2" charset="0"/>
                <a:sym typeface="微软雅黑" panose="020B0503020204020204" pitchFamily="34" charset="-122"/>
              </a:rPr>
              <a:t>Luyện</a:t>
            </a:r>
            <a:r>
              <a:rPr lang="en-US" altLang="zh-CN" sz="6600" dirty="0" smtClean="0">
                <a:latin typeface="#9Slide03 Arima Madurai" panose="00000500000000000000" pitchFamily="2" charset="0"/>
                <a:ea typeface="微软雅黑" pitchFamily="34" charset="-122"/>
                <a:cs typeface="#9Slide03 Arima Madurai" panose="00000500000000000000" pitchFamily="2" charset="0"/>
                <a:sym typeface="微软雅黑" panose="020B0503020204020204" pitchFamily="34" charset="-122"/>
              </a:rPr>
              <a:t> </a:t>
            </a:r>
            <a:r>
              <a:rPr lang="en-US" altLang="zh-CN" sz="6600" dirty="0" err="1">
                <a:latin typeface="#9Slide03 Arima Madurai" panose="00000500000000000000" pitchFamily="2" charset="0"/>
                <a:ea typeface="微软雅黑" pitchFamily="34" charset="-122"/>
                <a:cs typeface="#9Slide03 Arima Madurai" panose="00000500000000000000" pitchFamily="2" charset="0"/>
                <a:sym typeface="微软雅黑" panose="020B0503020204020204" pitchFamily="34" charset="-122"/>
              </a:rPr>
              <a:t>tập</a:t>
            </a:r>
            <a:endParaRPr lang="zh-CN" altLang="en-US" sz="6600" dirty="0">
              <a:latin typeface="#9Slide03 Arima Madurai" panose="00000500000000000000" pitchFamily="2" charset="0"/>
              <a:ea typeface="微软雅黑" pitchFamily="34" charset="-122"/>
              <a:cs typeface="#9Slide03 Arima Madurai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02FD1DD-9E24-4B0A-BAD8-EAAC72EA034A}"/>
              </a:ext>
            </a:extLst>
          </p:cNvPr>
          <p:cNvGrpSpPr/>
          <p:nvPr/>
        </p:nvGrpSpPr>
        <p:grpSpPr>
          <a:xfrm>
            <a:off x="0" y="53541"/>
            <a:ext cx="4937987" cy="1345496"/>
            <a:chOff x="-3079480" y="104864"/>
            <a:chExt cx="7343075" cy="194178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BFB62B8D-D76D-4CD6-ACED-205F9C6C7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49" t="68296" r="18242" b="18411"/>
            <a:stretch/>
          </p:blipFill>
          <p:spPr>
            <a:xfrm>
              <a:off x="-3079480" y="104864"/>
              <a:ext cx="7343075" cy="194178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A41C4565-5F7B-47CB-8469-C9C9305D9CD2}"/>
                </a:ext>
              </a:extLst>
            </p:cNvPr>
            <p:cNvSpPr txBox="1"/>
            <p:nvPr/>
          </p:nvSpPr>
          <p:spPr>
            <a:xfrm flipH="1">
              <a:off x="-1770708" y="713146"/>
              <a:ext cx="4725528" cy="725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3200" b="1" dirty="0">
                  <a:solidFill>
                    <a:srgbClr val="FF0000"/>
                  </a:solidFill>
                  <a:latin typeface="#9Slide03 Arima Madurai Black" panose="00000A00000000000000" pitchFamily="2" charset="0"/>
                  <a:cs typeface="#9Slide03 Arima Madurai Black" panose="00000A00000000000000" pitchFamily="2" charset="0"/>
                </a:rPr>
                <a:t>BÀI </a:t>
              </a:r>
              <a:r>
                <a:rPr lang="en-SG" sz="3200" b="1" dirty="0" smtClean="0">
                  <a:solidFill>
                    <a:srgbClr val="FF0000"/>
                  </a:solidFill>
                  <a:latin typeface="#9Slide03 Arima Madurai Black" panose="00000A00000000000000" pitchFamily="2" charset="0"/>
                  <a:cs typeface="#9Slide03 Arima Madurai Black" panose="00000A00000000000000" pitchFamily="2" charset="0"/>
                </a:rPr>
                <a:t>TẬP 1</a:t>
              </a:r>
              <a:endParaRPr lang="en-SG" sz="3200" b="1" dirty="0">
                <a:solidFill>
                  <a:srgbClr val="FF000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9887621-D3FD-4709-91D3-B5EFF0E0671D}"/>
              </a:ext>
            </a:extLst>
          </p:cNvPr>
          <p:cNvSpPr/>
          <p:nvPr/>
        </p:nvSpPr>
        <p:spPr>
          <a:xfrm>
            <a:off x="61927" y="1828800"/>
            <a:ext cx="8804564" cy="34928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7" name="Block Arc 14">
            <a:extLst>
              <a:ext uri="{FF2B5EF4-FFF2-40B4-BE49-F238E27FC236}">
                <a16:creationId xmlns:a16="http://schemas.microsoft.com/office/drawing/2014/main" xmlns="" id="{800C3D9F-3C5C-46C1-8F9A-8AE135A3C26C}"/>
              </a:ext>
            </a:extLst>
          </p:cNvPr>
          <p:cNvSpPr>
            <a:spLocks noChangeAspect="1"/>
          </p:cNvSpPr>
          <p:nvPr/>
        </p:nvSpPr>
        <p:spPr>
          <a:xfrm rot="2700000">
            <a:off x="7918364" y="1601950"/>
            <a:ext cx="287972" cy="836332"/>
          </a:xfrm>
          <a:custGeom>
            <a:avLst/>
            <a:gdLst/>
            <a:ahLst/>
            <a:cxnLst/>
            <a:rect l="l" t="t" r="r" b="b"/>
            <a:pathLst>
              <a:path w="287972" h="836332">
                <a:moveTo>
                  <a:pt x="30729" y="55075"/>
                </a:moveTo>
                <a:cubicBezTo>
                  <a:pt x="42478" y="40106"/>
                  <a:pt x="57261" y="27376"/>
                  <a:pt x="74493" y="17880"/>
                </a:cubicBezTo>
                <a:cubicBezTo>
                  <a:pt x="97470" y="5219"/>
                  <a:pt x="122980" y="-693"/>
                  <a:pt x="148292" y="64"/>
                </a:cubicBezTo>
                <a:cubicBezTo>
                  <a:pt x="173603" y="822"/>
                  <a:pt x="198714" y="8247"/>
                  <a:pt x="220893" y="22259"/>
                </a:cubicBezTo>
                <a:cubicBezTo>
                  <a:pt x="261840" y="48130"/>
                  <a:pt x="286805" y="92672"/>
                  <a:pt x="287621" y="140576"/>
                </a:cubicBezTo>
                <a:lnTo>
                  <a:pt x="287972" y="140576"/>
                </a:lnTo>
                <a:lnTo>
                  <a:pt x="287972" y="752171"/>
                </a:lnTo>
                <a:lnTo>
                  <a:pt x="287091" y="752171"/>
                </a:lnTo>
                <a:cubicBezTo>
                  <a:pt x="287327" y="779980"/>
                  <a:pt x="272899" y="806109"/>
                  <a:pt x="248733" y="821844"/>
                </a:cubicBezTo>
                <a:cubicBezTo>
                  <a:pt x="221789" y="839389"/>
                  <a:pt x="187151" y="841125"/>
                  <a:pt x="158504" y="826368"/>
                </a:cubicBezTo>
                <a:cubicBezTo>
                  <a:pt x="134819" y="814168"/>
                  <a:pt x="118430" y="792350"/>
                  <a:pt x="116163" y="766892"/>
                </a:cubicBezTo>
                <a:lnTo>
                  <a:pt x="111480" y="734732"/>
                </a:lnTo>
                <a:lnTo>
                  <a:pt x="111480" y="300602"/>
                </a:lnTo>
                <a:cubicBezTo>
                  <a:pt x="111480" y="292074"/>
                  <a:pt x="114937" y="284352"/>
                  <a:pt x="120526" y="278763"/>
                </a:cubicBezTo>
                <a:cubicBezTo>
                  <a:pt x="126115" y="273174"/>
                  <a:pt x="133837" y="269717"/>
                  <a:pt x="142365" y="269717"/>
                </a:cubicBezTo>
                <a:cubicBezTo>
                  <a:pt x="159423" y="269717"/>
                  <a:pt x="173251" y="283545"/>
                  <a:pt x="173251" y="300602"/>
                </a:cubicBezTo>
                <a:lnTo>
                  <a:pt x="173251" y="751930"/>
                </a:lnTo>
                <a:cubicBezTo>
                  <a:pt x="173648" y="760601"/>
                  <a:pt x="179233" y="768379"/>
                  <a:pt x="187804" y="772291"/>
                </a:cubicBezTo>
                <a:cubicBezTo>
                  <a:pt x="196159" y="776105"/>
                  <a:pt x="206075" y="775650"/>
                  <a:pt x="213975" y="771093"/>
                </a:cubicBezTo>
                <a:cubicBezTo>
                  <a:pt x="221241" y="766901"/>
                  <a:pt x="225775" y="759840"/>
                  <a:pt x="226208" y="752171"/>
                </a:cubicBezTo>
                <a:lnTo>
                  <a:pt x="226201" y="752171"/>
                </a:lnTo>
                <a:lnTo>
                  <a:pt x="226201" y="148909"/>
                </a:lnTo>
                <a:lnTo>
                  <a:pt x="225816" y="148886"/>
                </a:lnTo>
                <a:cubicBezTo>
                  <a:pt x="227602" y="119067"/>
                  <a:pt x="213026" y="90638"/>
                  <a:pt x="187772" y="74682"/>
                </a:cubicBezTo>
                <a:cubicBezTo>
                  <a:pt x="162518" y="58727"/>
                  <a:pt x="130584" y="57771"/>
                  <a:pt x="104421" y="72189"/>
                </a:cubicBezTo>
                <a:cubicBezTo>
                  <a:pt x="78258" y="86606"/>
                  <a:pt x="62009" y="114114"/>
                  <a:pt x="62009" y="143986"/>
                </a:cubicBezTo>
                <a:lnTo>
                  <a:pt x="61771" y="143986"/>
                </a:lnTo>
                <a:lnTo>
                  <a:pt x="61771" y="393381"/>
                </a:lnTo>
                <a:lnTo>
                  <a:pt x="58623" y="371761"/>
                </a:lnTo>
                <a:lnTo>
                  <a:pt x="0" y="450367"/>
                </a:lnTo>
                <a:lnTo>
                  <a:pt x="0" y="132171"/>
                </a:lnTo>
                <a:lnTo>
                  <a:pt x="999" y="132171"/>
                </a:lnTo>
                <a:cubicBezTo>
                  <a:pt x="2830" y="103721"/>
                  <a:pt x="13525" y="76996"/>
                  <a:pt x="30729" y="550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" name="Block Arc 14">
            <a:extLst>
              <a:ext uri="{FF2B5EF4-FFF2-40B4-BE49-F238E27FC236}">
                <a16:creationId xmlns:a16="http://schemas.microsoft.com/office/drawing/2014/main" xmlns="" id="{800C3D9F-3C5C-46C1-8F9A-8AE135A3C26C}"/>
              </a:ext>
            </a:extLst>
          </p:cNvPr>
          <p:cNvSpPr>
            <a:spLocks noChangeAspect="1"/>
          </p:cNvSpPr>
          <p:nvPr/>
        </p:nvSpPr>
        <p:spPr>
          <a:xfrm rot="2700000">
            <a:off x="863115" y="1676575"/>
            <a:ext cx="287972" cy="836332"/>
          </a:xfrm>
          <a:custGeom>
            <a:avLst/>
            <a:gdLst/>
            <a:ahLst/>
            <a:cxnLst/>
            <a:rect l="l" t="t" r="r" b="b"/>
            <a:pathLst>
              <a:path w="287972" h="836332">
                <a:moveTo>
                  <a:pt x="30729" y="55075"/>
                </a:moveTo>
                <a:cubicBezTo>
                  <a:pt x="42478" y="40106"/>
                  <a:pt x="57261" y="27376"/>
                  <a:pt x="74493" y="17880"/>
                </a:cubicBezTo>
                <a:cubicBezTo>
                  <a:pt x="97470" y="5219"/>
                  <a:pt x="122980" y="-693"/>
                  <a:pt x="148292" y="64"/>
                </a:cubicBezTo>
                <a:cubicBezTo>
                  <a:pt x="173603" y="822"/>
                  <a:pt x="198714" y="8247"/>
                  <a:pt x="220893" y="22259"/>
                </a:cubicBezTo>
                <a:cubicBezTo>
                  <a:pt x="261840" y="48130"/>
                  <a:pt x="286805" y="92672"/>
                  <a:pt x="287621" y="140576"/>
                </a:cubicBezTo>
                <a:lnTo>
                  <a:pt x="287972" y="140576"/>
                </a:lnTo>
                <a:lnTo>
                  <a:pt x="287972" y="752171"/>
                </a:lnTo>
                <a:lnTo>
                  <a:pt x="287091" y="752171"/>
                </a:lnTo>
                <a:cubicBezTo>
                  <a:pt x="287327" y="779980"/>
                  <a:pt x="272899" y="806109"/>
                  <a:pt x="248733" y="821844"/>
                </a:cubicBezTo>
                <a:cubicBezTo>
                  <a:pt x="221789" y="839389"/>
                  <a:pt x="187151" y="841125"/>
                  <a:pt x="158504" y="826368"/>
                </a:cubicBezTo>
                <a:cubicBezTo>
                  <a:pt x="134819" y="814168"/>
                  <a:pt x="118430" y="792350"/>
                  <a:pt x="116163" y="766892"/>
                </a:cubicBezTo>
                <a:lnTo>
                  <a:pt x="111480" y="734732"/>
                </a:lnTo>
                <a:lnTo>
                  <a:pt x="111480" y="300602"/>
                </a:lnTo>
                <a:cubicBezTo>
                  <a:pt x="111480" y="292074"/>
                  <a:pt x="114937" y="284352"/>
                  <a:pt x="120526" y="278763"/>
                </a:cubicBezTo>
                <a:cubicBezTo>
                  <a:pt x="126115" y="273174"/>
                  <a:pt x="133837" y="269717"/>
                  <a:pt x="142365" y="269717"/>
                </a:cubicBezTo>
                <a:cubicBezTo>
                  <a:pt x="159423" y="269717"/>
                  <a:pt x="173251" y="283545"/>
                  <a:pt x="173251" y="300602"/>
                </a:cubicBezTo>
                <a:lnTo>
                  <a:pt x="173251" y="751930"/>
                </a:lnTo>
                <a:cubicBezTo>
                  <a:pt x="173648" y="760601"/>
                  <a:pt x="179233" y="768379"/>
                  <a:pt x="187804" y="772291"/>
                </a:cubicBezTo>
                <a:cubicBezTo>
                  <a:pt x="196159" y="776105"/>
                  <a:pt x="206075" y="775650"/>
                  <a:pt x="213975" y="771093"/>
                </a:cubicBezTo>
                <a:cubicBezTo>
                  <a:pt x="221241" y="766901"/>
                  <a:pt x="225775" y="759840"/>
                  <a:pt x="226208" y="752171"/>
                </a:cubicBezTo>
                <a:lnTo>
                  <a:pt x="226201" y="752171"/>
                </a:lnTo>
                <a:lnTo>
                  <a:pt x="226201" y="148909"/>
                </a:lnTo>
                <a:lnTo>
                  <a:pt x="225816" y="148886"/>
                </a:lnTo>
                <a:cubicBezTo>
                  <a:pt x="227602" y="119067"/>
                  <a:pt x="213026" y="90638"/>
                  <a:pt x="187772" y="74682"/>
                </a:cubicBezTo>
                <a:cubicBezTo>
                  <a:pt x="162518" y="58727"/>
                  <a:pt x="130584" y="57771"/>
                  <a:pt x="104421" y="72189"/>
                </a:cubicBezTo>
                <a:cubicBezTo>
                  <a:pt x="78258" y="86606"/>
                  <a:pt x="62009" y="114114"/>
                  <a:pt x="62009" y="143986"/>
                </a:cubicBezTo>
                <a:lnTo>
                  <a:pt x="61771" y="143986"/>
                </a:lnTo>
                <a:lnTo>
                  <a:pt x="61771" y="393381"/>
                </a:lnTo>
                <a:lnTo>
                  <a:pt x="58623" y="371761"/>
                </a:lnTo>
                <a:lnTo>
                  <a:pt x="0" y="450367"/>
                </a:lnTo>
                <a:lnTo>
                  <a:pt x="0" y="132171"/>
                </a:lnTo>
                <a:lnTo>
                  <a:pt x="999" y="132171"/>
                </a:lnTo>
                <a:cubicBezTo>
                  <a:pt x="2830" y="103721"/>
                  <a:pt x="13525" y="76996"/>
                  <a:pt x="30729" y="550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417618"/>
            <a:ext cx="8541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/van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Sáng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ngày, người ta/ đánh trói thầy Dần như thế, Dần /có thương không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Dần/ không buông chị ra, chốc nữa ông lý/ vào đây, ông ấy/ trói nốt cả u, trói cả Dần nữa đấy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(QHT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937987" y="228599"/>
            <a:ext cx="4039340" cy="139401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a. Cho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381000" y="5464606"/>
            <a:ext cx="8478564" cy="1164794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0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339</Words>
  <Application>Microsoft Office PowerPoint</Application>
  <PresentationFormat>On-screen Show (4:3)</PresentationFormat>
  <Paragraphs>63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CÂU GHÉP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2022-11-27T15:54:15Z</dcterms:created>
  <dcterms:modified xsi:type="dcterms:W3CDTF">2022-11-27T16:39:26Z</dcterms:modified>
</cp:coreProperties>
</file>